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12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599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99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8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32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3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03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66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3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80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66F8B-0FC7-4A65-9B12-4C8A696D641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E8183-1855-42F9-A8CA-503056A6D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36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2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3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7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1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4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62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2020-05-08T10:12:26Z</dcterms:created>
  <dcterms:modified xsi:type="dcterms:W3CDTF">2020-05-08T10:16:58Z</dcterms:modified>
</cp:coreProperties>
</file>